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Nixie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ixie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B">
  <p:cSld name="BLANK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A">
  <p:cSld name="BLANK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4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4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indent="-4064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indent="-4064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indent="-4064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indent="-4064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3398538" y="1599538"/>
            <a:ext cx="2346925" cy="1944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000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36" name="Google Shape;36;p5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  <a:defRPr sz="2000"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▫"/>
              <a:defRPr sz="2000"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7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8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2" type="body"/>
          </p:nvPr>
        </p:nvSpPr>
        <p:spPr>
          <a:xfrm>
            <a:off x="3679388" y="1773300"/>
            <a:ext cx="2409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3" type="body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9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9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i="0" sz="1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b="0" i="0" sz="30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b="0" i="0" sz="24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b="0" i="0" sz="24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b="0" i="0" sz="18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b="0" i="0" sz="18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b="0" i="0" sz="18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b="0" i="0" sz="18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b="0" i="0" sz="18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b="0" i="0" sz="1800" u="none" cap="none" strike="noStrik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MoneyMaker</a:t>
            </a: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950" y="1400250"/>
            <a:ext cx="2343000" cy="23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1513325" y="2314575"/>
            <a:ext cx="603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6300"/>
              <a:t>Q&amp;A</a:t>
            </a:r>
            <a:endParaRPr sz="6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idx="4294967295" type="title"/>
          </p:nvPr>
        </p:nvSpPr>
        <p:spPr>
          <a:xfrm>
            <a:off x="311700" y="529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Team Information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-1680" l="0" r="0" t="15458"/>
          <a:stretch/>
        </p:blipFill>
        <p:spPr>
          <a:xfrm>
            <a:off x="744000" y="1260000"/>
            <a:ext cx="1913799" cy="22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596900" y="3870375"/>
            <a:ext cx="220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HORTHIWONG Noppasin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University of Hong Kong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6950" y="1228937"/>
            <a:ext cx="1664402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2865150" y="3870375"/>
            <a:ext cx="2208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NAOTHAWORN Nuttapat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University of Hong Kong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Computational Finance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0500" y="1241550"/>
            <a:ext cx="1475459" cy="22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6">
            <a:alphaModFix/>
          </a:blip>
          <a:srcRect b="0" l="21004" r="16739" t="0"/>
          <a:stretch/>
        </p:blipFill>
        <p:spPr>
          <a:xfrm>
            <a:off x="7235100" y="1241550"/>
            <a:ext cx="1381225" cy="22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4914225" y="3870375"/>
            <a:ext cx="2208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Thea Orabelle Teguh 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University of Hong Kong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Computational Finance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6821713" y="3870375"/>
            <a:ext cx="2208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DAWIEANG Phudis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Programmer/Tester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University of Hong Kong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Trading Ideas</a:t>
            </a:r>
            <a:endParaRPr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Utilizing the price movement of securities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2 timeframes : daily and weekly Sample Moving Average (SMA) &amp; daily and weekly price action candlesticks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Gain profit by holding securities for a certain period of time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Trade stocks with high trading volume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Low volatility stocks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Trading Ideas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Trade CFDs </a:t>
            </a:r>
            <a:endParaRPr sz="2400"/>
          </a:p>
          <a:p>
            <a:pPr indent="114300" lvl="0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Low margin requirement but higher potential  returns, no need to own the underlying asset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Use candlesticks for 20 timeframes to derive the SMA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Trading Ideas</a:t>
            </a:r>
            <a:endParaRPr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Swing market movement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Identify where the swing starts and ends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Capture the swing price with statistical data of the market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Bullish and bearish strategy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Detect the change in weekly price before making a decision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SMA time = past prices / no of stock prices 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1024650" y="50037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Risk Management</a:t>
            </a:r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77300"/>
            <a:ext cx="4605750" cy="37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Capital Management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04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Trading on margin</a:t>
            </a:r>
            <a:endParaRPr sz="2400"/>
          </a:p>
          <a:p>
            <a:pPr indent="-304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Margin call</a:t>
            </a:r>
            <a:endParaRPr sz="2400"/>
          </a:p>
          <a:p>
            <a:pPr indent="-304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Preserve capital &gt;= 25% of total securities value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63" y="1673776"/>
            <a:ext cx="5628606" cy="32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4817875" y="626125"/>
            <a:ext cx="37983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NSXUSD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100K USD Capital from Jan 2016 to Dec 2017</a:t>
            </a:r>
            <a:endParaRPr sz="1400"/>
          </a:p>
        </p:txBody>
      </p:sp>
      <p:sp>
        <p:nvSpPr>
          <p:cNvPr id="165" name="Google Shape;165;p21"/>
          <p:cNvSpPr txBox="1"/>
          <p:nvPr/>
        </p:nvSpPr>
        <p:spPr>
          <a:xfrm>
            <a:off x="6527181" y="1321532"/>
            <a:ext cx="201465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25.8% Mean Annual Return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6.6% Maximum Drawdown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824" y="3040566"/>
            <a:ext cx="2714146" cy="189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Buy-sell Order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50" y="1718950"/>
            <a:ext cx="8185302" cy="4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50" y="2264013"/>
            <a:ext cx="8185300" cy="42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5">
            <a:alphaModFix/>
          </a:blip>
          <a:srcRect b="21587" l="0" r="0" t="0"/>
          <a:stretch/>
        </p:blipFill>
        <p:spPr>
          <a:xfrm>
            <a:off x="452375" y="3397225"/>
            <a:ext cx="8185301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450" y="3917626"/>
            <a:ext cx="8185153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0F3D38"/>
      </a:accent3>
      <a:accent4>
        <a:srgbClr val="2E6E4B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